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2933382"/>
            <a:ext cx="10947042" cy="1269039"/>
          </a:xfrm>
        </p:spPr>
        <p:txBody>
          <a:bodyPr>
            <a:noAutofit/>
          </a:bodyPr>
          <a:lstStyle/>
          <a:p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32.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Nitak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Thungetna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344583"/>
            <a:ext cx="12192000" cy="2843150"/>
          </a:xfrm>
        </p:spPr>
        <p:txBody>
          <a:bodyPr>
            <a:normAutofit/>
          </a:bodyPr>
          <a:lstStyle/>
          <a:p>
            <a:r>
              <a:rPr lang="en-US" sz="3200" dirty="0"/>
              <a:t>Evening Prayer</a:t>
            </a:r>
          </a:p>
          <a:p>
            <a:r>
              <a:rPr lang="en-US" sz="3200" dirty="0"/>
              <a:t>Late 141:2</a:t>
            </a:r>
          </a:p>
          <a:p>
            <a:r>
              <a:rPr lang="en-US" sz="3200" dirty="0"/>
              <a:t>James </a:t>
            </a:r>
            <a:r>
              <a:rPr lang="en-US" sz="3200" dirty="0" err="1"/>
              <a:t>Edmerston</a:t>
            </a:r>
            <a:r>
              <a:rPr lang="en-US" sz="3200" dirty="0"/>
              <a:t>, 1791-1867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Bb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696091" y="6156101"/>
            <a:ext cx="2495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ko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ihmut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ma-in,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 in;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kisapna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696091" y="6156101"/>
            <a:ext cx="2495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kimkot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thaltang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mite’n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04717" y="6156101"/>
            <a:ext cx="2487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mial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mial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mite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696091" y="6156101"/>
            <a:ext cx="2495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lupna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pakkha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pakpalh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khanglo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696091" y="6156101"/>
            <a:ext cx="2495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129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32. Nitak Thungetna 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2018-12-14T02:17:09Z</dcterms:modified>
</cp:coreProperties>
</file>